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9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8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964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6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77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50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86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9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3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2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4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4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2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3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6A06-BA84-4495-9DC4-58F9AE0E21F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6F1F15-2F40-41A9-83FE-22AFF603D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50091" y="225425"/>
            <a:ext cx="2984157" cy="854075"/>
          </a:xfrm>
        </p:spPr>
        <p:txBody>
          <a:bodyPr/>
          <a:lstStyle/>
          <a:p>
            <a:r>
              <a:rPr lang="en-US" dirty="0" smtClean="0"/>
              <a:t>Teamwork! 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18" y="1259123"/>
            <a:ext cx="5570467" cy="4177850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87" y="1927654"/>
            <a:ext cx="5316152" cy="3987113"/>
          </a:xfrm>
        </p:spPr>
      </p:pic>
      <p:sp>
        <p:nvSpPr>
          <p:cNvPr id="12" name="TextBox 11"/>
          <p:cNvSpPr txBox="1"/>
          <p:nvPr/>
        </p:nvSpPr>
        <p:spPr>
          <a:xfrm>
            <a:off x="6665205" y="1079500"/>
            <a:ext cx="4319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Mayor stopping by to check on the progress of </a:t>
            </a:r>
            <a:r>
              <a:rPr lang="en-US" smtClean="0"/>
              <a:t>our </a:t>
            </a:r>
            <a:r>
              <a:rPr lang="en-US" smtClean="0"/>
              <a:t>research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50091" y="5708822"/>
            <a:ext cx="4508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and Curt spent two days researching permit fees, one full day locked away in the conference </a:t>
            </a:r>
            <a:r>
              <a:rPr lang="en-US" dirty="0" smtClean="0"/>
              <a:t>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32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Teamwork!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Teamwork!  </dc:title>
  <dc:creator>CIndy Karch</dc:creator>
  <cp:lastModifiedBy>CIndy Karch</cp:lastModifiedBy>
  <cp:revision>2</cp:revision>
  <dcterms:created xsi:type="dcterms:W3CDTF">2019-05-30T19:01:56Z</dcterms:created>
  <dcterms:modified xsi:type="dcterms:W3CDTF">2019-05-30T19:23:04Z</dcterms:modified>
</cp:coreProperties>
</file>